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7" r:id="rId2"/>
    <p:sldId id="258" r:id="rId3"/>
    <p:sldId id="304" r:id="rId4"/>
    <p:sldId id="259" r:id="rId5"/>
    <p:sldId id="305" r:id="rId6"/>
    <p:sldId id="336" r:id="rId7"/>
    <p:sldId id="337" r:id="rId8"/>
    <p:sldId id="310" r:id="rId9"/>
    <p:sldId id="311" r:id="rId10"/>
    <p:sldId id="318" r:id="rId11"/>
    <p:sldId id="319" r:id="rId12"/>
    <p:sldId id="320" r:id="rId13"/>
    <p:sldId id="321" r:id="rId14"/>
    <p:sldId id="338" r:id="rId15"/>
    <p:sldId id="339" r:id="rId16"/>
    <p:sldId id="340" r:id="rId17"/>
    <p:sldId id="341" r:id="rId18"/>
    <p:sldId id="324" r:id="rId19"/>
    <p:sldId id="325" r:id="rId20"/>
    <p:sldId id="326" r:id="rId21"/>
    <p:sldId id="327" r:id="rId22"/>
    <p:sldId id="342" r:id="rId23"/>
    <p:sldId id="343" r:id="rId24"/>
    <p:sldId id="350" r:id="rId25"/>
    <p:sldId id="351" r:id="rId26"/>
    <p:sldId id="330" r:id="rId27"/>
    <p:sldId id="331" r:id="rId28"/>
    <p:sldId id="332" r:id="rId29"/>
    <p:sldId id="333" r:id="rId30"/>
    <p:sldId id="346" r:id="rId31"/>
    <p:sldId id="347" r:id="rId32"/>
    <p:sldId id="348" r:id="rId33"/>
    <p:sldId id="34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23/03/2021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4146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76665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74498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30766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21858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95584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3859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Who is On the Lord’s Side?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不是為着功名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不是要討賞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tho-siu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for weight of glory,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for crown and pain,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0576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阮才歡喜當兵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tng-peng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交戰歌來唱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Enter we the army,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Raise the warrior psalm,</a:t>
            </a:r>
          </a:p>
        </p:txBody>
      </p:sp>
    </p:spTree>
    <p:extLst>
      <p:ext uri="{BB962C8B-B14F-4D97-AF65-F5344CB8AC3E}">
        <p14:creationId xmlns:p14="http://schemas.microsoft.com/office/powerpoint/2010/main" val="1910970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9753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都是受主愛惜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感着祂愛情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for love that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claimeth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Lives for whom He died,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2928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凡若給主所招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whom Jesus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nameth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Must be on His side.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5597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來跟隨君王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serve the King?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0237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是誰肯做兵丁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領別人尊崇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be His helpers,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lives to bring?</a:t>
            </a:r>
          </a:p>
        </p:txBody>
      </p:sp>
    </p:spTree>
    <p:extLst>
      <p:ext uri="{BB962C8B-B14F-4D97-AF65-F5344CB8AC3E}">
        <p14:creationId xmlns:p14="http://schemas.microsoft.com/office/powerpoint/2010/main" val="83465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5285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629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0770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救主祢有買阮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不是用金玉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Thou hast bought 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with gold or gem,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598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是流血贖回阮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lau-huih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阮心大感激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with thin own, life blood,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Thy diadem,</a:t>
            </a:r>
          </a:p>
        </p:txBody>
      </p:sp>
    </p:spTree>
    <p:extLst>
      <p:ext uri="{BB962C8B-B14F-4D97-AF65-F5344CB8AC3E}">
        <p14:creationId xmlns:p14="http://schemas.microsoft.com/office/powerpoint/2010/main" val="83867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來跟隨君王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serve the King?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今就倚靠聖神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Seng-Sin,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勇壯阮心志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sim-chi,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thy blessing filling,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Each who comes to Thee,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8845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願主助阮忠信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永遠歸服祢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kui-hok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hast made us willing,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hast made us free.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1362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來跟隨君王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serve the King?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1414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是誰肯做兵丁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領別人尊崇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be His helpers,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lives to bring?</a:t>
            </a:r>
          </a:p>
        </p:txBody>
      </p:sp>
    </p:spTree>
    <p:extLst>
      <p:ext uri="{BB962C8B-B14F-4D97-AF65-F5344CB8AC3E}">
        <p14:creationId xmlns:p14="http://schemas.microsoft.com/office/powerpoint/2010/main" val="6583957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4548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8268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交戰雖然利害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對敵雖甚兇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Fierce may be the conflict,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Strong may be the foe,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139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王的親兵出來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Ong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無人會更強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khah-kiong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the king’s own army,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None can overthrow,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4207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王的軍隊出陣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Ong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-tui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戰旗頭前行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Round his standard ranging,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Victory is secure,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9895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知元帥不失信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goan-soe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穩當會克勝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His truth unchanging,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Makes the triumph sure.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5134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是誰肯做兵丁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領別人尊崇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 His helpers,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lives to bring?</a:t>
            </a:r>
          </a:p>
        </p:txBody>
      </p:sp>
    </p:spTree>
    <p:extLst>
      <p:ext uri="{BB962C8B-B14F-4D97-AF65-F5344CB8AC3E}">
        <p14:creationId xmlns:p14="http://schemas.microsoft.com/office/powerpoint/2010/main" val="31820370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810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來跟隨君王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serve the King?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7160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1430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是誰肯做兵丁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領別人尊崇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be His helpers,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lives to bring?</a:t>
            </a:r>
          </a:p>
        </p:txBody>
      </p:sp>
    </p:spTree>
    <p:extLst>
      <p:ext uri="{BB962C8B-B14F-4D97-AF65-F5344CB8AC3E}">
        <p14:creationId xmlns:p14="http://schemas.microsoft.com/office/powerpoint/2010/main" val="20422523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78907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8313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何人願放世情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pang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出陣做義兵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leave the world’s side?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face the foe?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何人歸主這邊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要為主出征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for Him go?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30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是誰歸主這邊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來跟隨君王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-Ong?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is on the Lord’s side?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serve the King?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46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是誰肯做兵丁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領別人尊崇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be His helpers,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lives to bring?</a:t>
            </a:r>
          </a:p>
        </p:txBody>
      </p:sp>
    </p:spTree>
    <p:extLst>
      <p:ext uri="{BB962C8B-B14F-4D97-AF65-F5344CB8AC3E}">
        <p14:creationId xmlns:p14="http://schemas.microsoft.com/office/powerpoint/2010/main" val="4248481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是主救贖恩情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願替阮受死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call of mercy,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grace divine,</a:t>
            </a: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469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629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阮乃在主這邊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救主阮屬祢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on the Lord’s side,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we are Thine.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191646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2411</TotalTime>
  <Words>1202</Words>
  <Application>Microsoft Office PowerPoint</Application>
  <PresentationFormat>Widescreen</PresentationFormat>
  <Paragraphs>247</Paragraphs>
  <Slides>33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269</cp:revision>
  <dcterms:created xsi:type="dcterms:W3CDTF">2018-01-05T06:11:53Z</dcterms:created>
  <dcterms:modified xsi:type="dcterms:W3CDTF">2021-03-23T07:36:57Z</dcterms:modified>
</cp:coreProperties>
</file>